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wmf" ContentType="image/x-wmf"/>
  <Default Extension="png" ContentType="image/png"/>
  <Default Extension="wav" ContentType="audio/wav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7.1-->
<p:presentation xmlns:r="http://schemas.openxmlformats.org/officeDocument/2006/relationships" xmlns:a="http://schemas.openxmlformats.org/drawingml/2006/main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"/>
  </p:notesMasterIdLst>
  <p:sldIdLst>
    <p:sldId id="262" r:id="rId4"/>
    <p:sldId id="258" r:id="rId5"/>
    <p:sldId id="259" r:id="rId6"/>
    <p:sldId id="260" r:id="rId7"/>
    <p:sldId id="261" r:id="rId8"/>
  </p:sldIdLst>
  <p:sldSz cx="9144000" cy="6858000" type="screen4x3"/>
  <p:notesSz cx="6858000" cy="9144000"/>
  <p:custDataLst>
    <p:tags r:id="rId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0" d="100"/>
          <a:sy n="0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presProps" Target="presProps.xml" /><Relationship Id="rId11" Type="http://schemas.openxmlformats.org/officeDocument/2006/relationships/viewProps" Target="viewProps.xml" /><Relationship Id="rId12" Type="http://schemas.openxmlformats.org/officeDocument/2006/relationships/theme" Target="theme/theme1.xml" /><Relationship Id="rId13" Type="http://schemas.openxmlformats.org/officeDocument/2006/relationships/tableStyles" Target="tableStyles.xml" /><Relationship Id="rId2" Type="http://schemas.openxmlformats.org/officeDocument/2006/relationships/slideMaster" Target="slideMasters/slideMaster2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tags" Target="tags/tag1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5C0A72A-F2E5-4344-A55D-3312A4644309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21312363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7BAA19AB-00D7-4965-8776-BCA9EB5A1E7D}" type="slidenum">
              <a:rPr lang="en-US"/>
              <a:t>2</a:t>
            </a:fld>
          </a:p>
        </p:txBody>
      </p:sp>
      <p:sp>
        <p:nvSpPr>
          <p:cNvPr id="12290" name="Rectangle 2"/>
          <p:cNvSpPr>
            <a:spLocks noRot="1" noChangeArrowheads="1" noTextEdit="1"/>
          </p:cNvSpPr>
          <p:nvPr>
            <p:ph type="sldImg"/>
          </p:nvPr>
        </p:nvSpPr>
        <p:spPr/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C0D43AEB-7C7A-487E-9746-D267A079FDF3}" type="slidenum">
              <a:rPr lang="en-US"/>
              <a:t>3</a:t>
            </a:fld>
          </a:p>
        </p:txBody>
      </p:sp>
      <p:sp>
        <p:nvSpPr>
          <p:cNvPr id="13314" name="Rectangle 2"/>
          <p:cNvSpPr>
            <a:spLocks noRot="1" noChangeArrowheads="1" noTextEdit="1"/>
          </p:cNvSpPr>
          <p:nvPr>
            <p:ph type="sldImg"/>
          </p:nvPr>
        </p:nvSpPr>
        <p:spPr/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351423F5-6C0C-4AA6-A508-3212B4DB8D99}" type="slidenum">
              <a:rPr lang="en-US"/>
              <a:t>4</a:t>
            </a:fld>
          </a:p>
        </p:txBody>
      </p:sp>
      <p:sp>
        <p:nvSpPr>
          <p:cNvPr id="14338" name="Rectangle 2"/>
          <p:cNvSpPr>
            <a:spLocks noRot="1" noChangeArrowheads="1" noTextEdit="1"/>
          </p:cNvSpPr>
          <p:nvPr>
            <p:ph type="sldImg"/>
          </p:nvPr>
        </p:nvSpPr>
        <p:spPr/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2D391FD-CA03-45C6-BC49-D56C8492AF05}" type="slidenum">
              <a:rPr lang="en-US"/>
              <a:t>5</a:t>
            </a:fld>
          </a:p>
        </p:txBody>
      </p:sp>
      <p:sp>
        <p:nvSpPr>
          <p:cNvPr id="15362" name="Rectangle 2"/>
          <p:cNvSpPr>
            <a:spLocks noRot="1" noChangeArrowheads="1" noTextEdit="1"/>
          </p:cNvSpPr>
          <p:nvPr>
            <p:ph type="sldImg"/>
          </p:nvPr>
        </p:nvSpPr>
        <p:spPr/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26A3B-52E5-47FC-99A9-951837053BE2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173722226"/>
      </p:ext>
    </p:extLst>
  </p:cSld>
  <p:clrMapOvr>
    <a:masterClrMapping/>
  </p:clrMapOvr>
  <p:transition advClick="0" advTm="16000"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C9431D-D806-46E4-BB13-3F03FA45D744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1991377338"/>
      </p:ext>
    </p:extLst>
  </p:cSld>
  <p:clrMapOvr>
    <a:masterClrMapping/>
  </p:clrMapOvr>
  <p:transition advClick="0" advTm="16000"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6A0660-A352-400B-948C-ECDC4BE34717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4129970255"/>
      </p:ext>
    </p:extLst>
  </p:cSld>
  <p:clrMapOvr>
    <a:masterClrMapping/>
  </p:clrMapOvr>
  <p:transition advClick="0" advTm="16000"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42942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493351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477298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249528"/>
      </p:ext>
    </p:extLst>
  </p:cSld>
  <p:clrMapOvr>
    <a:masterClrMapping/>
  </p:clrMapOvr>
  <p:transition/>
  <p:timing/>
</p:sldLayout>
</file>

<file path=ppt/slideLayouts/slideLayout1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855930"/>
      </p:ext>
    </p:extLst>
  </p:cSld>
  <p:clrMapOvr>
    <a:masterClrMapping/>
  </p:clrMapOvr>
  <p:transition/>
  <p:timing/>
</p:sldLayout>
</file>

<file path=ppt/slideLayouts/slideLayout1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23498"/>
      </p:ext>
    </p:extLst>
  </p:cSld>
  <p:clrMapOvr>
    <a:masterClrMapping/>
  </p:clrMapOvr>
  <p:transition/>
  <p:timing/>
</p:sldLayout>
</file>

<file path=ppt/slideLayouts/slideLayout1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665820"/>
      </p:ext>
    </p:extLst>
  </p:cSld>
  <p:clrMapOvr>
    <a:masterClrMapping/>
  </p:clrMapOvr>
  <p:transition/>
  <p:timing/>
</p:sldLayout>
</file>

<file path=ppt/slideLayouts/slideLayout1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86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EA943-86CA-404A-BE11-4C39A389C1C3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2059885647"/>
      </p:ext>
    </p:extLst>
  </p:cSld>
  <p:clrMapOvr>
    <a:masterClrMapping/>
  </p:clrMapOvr>
  <p:transition advClick="0" advTm="16000"/>
  <p:timing/>
</p:sldLayout>
</file>

<file path=ppt/slideLayouts/slideLayout2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512308"/>
      </p:ext>
    </p:extLst>
  </p:cSld>
  <p:clrMapOvr>
    <a:masterClrMapping/>
  </p:clrMapOvr>
  <p:transition/>
  <p:timing/>
</p:sldLayout>
</file>

<file path=ppt/slideLayouts/slideLayout2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824563"/>
      </p:ext>
    </p:extLst>
  </p:cSld>
  <p:clrMapOvr>
    <a:masterClrMapping/>
  </p:clrMapOvr>
  <p:transition/>
  <p:timing/>
</p:sldLayout>
</file>

<file path=ppt/slideLayouts/slideLayout2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47524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CB964-F9BE-4D72-B75C-3D77E93F919C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2454703271"/>
      </p:ext>
    </p:extLst>
  </p:cSld>
  <p:clrMapOvr>
    <a:masterClrMapping/>
  </p:clrMapOvr>
  <p:transition advClick="0" advTm="16000"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7CA42E-3782-42E6-BE98-CC31584993EE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90246322"/>
      </p:ext>
    </p:extLst>
  </p:cSld>
  <p:clrMapOvr>
    <a:masterClrMapping/>
  </p:clrMapOvr>
  <p:transition advClick="0" advTm="16000"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C810D8-9CF1-4661-AC2D-30F48E26B8A9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618985661"/>
      </p:ext>
    </p:extLst>
  </p:cSld>
  <p:clrMapOvr>
    <a:masterClrMapping/>
  </p:clrMapOvr>
  <p:transition advClick="0" advTm="16000"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BE969-4239-468E-A15B-AD0A3840F400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2122171844"/>
      </p:ext>
    </p:extLst>
  </p:cSld>
  <p:clrMapOvr>
    <a:masterClrMapping/>
  </p:clrMapOvr>
  <p:transition advClick="0" advTm="16000"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1796E7-9E96-4C7D-90C9-40FB607D7ADA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1438377076"/>
      </p:ext>
    </p:extLst>
  </p:cSld>
  <p:clrMapOvr>
    <a:masterClrMapping/>
  </p:clrMapOvr>
  <p:transition advClick="0" advTm="16000"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AC70D4-2DCE-4E4B-B339-CFF3B4A2C32C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3523900430"/>
      </p:ext>
    </p:extLst>
  </p:cSld>
  <p:clrMapOvr>
    <a:masterClrMapping/>
  </p:clrMapOvr>
  <p:transition advClick="0" advTm="16000"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C4144B-4339-4DF3-AB1B-1672EC2B146C}" type="slidenum">
              <a:rPr lang="en-US"/>
              <a:t>‹#›</a:t>
            </a:fld>
          </a:p>
        </p:txBody>
      </p:sp>
    </p:spTree>
    <p:extLst>
      <p:ext uri="{BB962C8B-B14F-4D97-AF65-F5344CB8AC3E}">
        <p14:creationId xmlns:p14="http://schemas.microsoft.com/office/powerpoint/2010/main" val="400630994"/>
      </p:ext>
    </p:extLst>
  </p:cSld>
  <p:clrMapOvr>
    <a:masterClrMapping/>
  </p:clrMapOvr>
  <p:transition advClick="0" advTm="16000"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 /><Relationship Id="rId10" Type="http://schemas.openxmlformats.org/officeDocument/2006/relationships/slideLayout" Target="../slideLayouts/slideLayout21.xml" /><Relationship Id="rId11" Type="http://schemas.openxmlformats.org/officeDocument/2006/relationships/slideLayout" Target="../slideLayouts/slideLayout22.xml" /><Relationship Id="rId12" Type="http://schemas.openxmlformats.org/officeDocument/2006/relationships/image" Target="../media/image1.jpeg" /><Relationship Id="rId13" Type="http://schemas.openxmlformats.org/officeDocument/2006/relationships/theme" Target="../theme/theme2.xml" /><Relationship Id="rId2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14.xml" /><Relationship Id="rId4" Type="http://schemas.openxmlformats.org/officeDocument/2006/relationships/slideLayout" Target="../slideLayouts/slideLayout15.xml" /><Relationship Id="rId5" Type="http://schemas.openxmlformats.org/officeDocument/2006/relationships/slideLayout" Target="../slideLayouts/slideLayout16.xml" /><Relationship Id="rId6" Type="http://schemas.openxmlformats.org/officeDocument/2006/relationships/slideLayout" Target="../slideLayouts/slideLayout17.xml" /><Relationship Id="rId7" Type="http://schemas.openxmlformats.org/officeDocument/2006/relationships/slideLayout" Target="../slideLayouts/slideLayout18.xml" /><Relationship Id="rId8" Type="http://schemas.openxmlformats.org/officeDocument/2006/relationships/slideLayout" Target="../slideLayouts/slideLayout19.xml" /><Relationship Id="rId9" Type="http://schemas.openxmlformats.org/officeDocument/2006/relationships/slideLayout" Target="../slideLayouts/slideLayout2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36146BD-0F51-49D2-A7B4-29531D7E70B9}" type="slidenum">
              <a:rPr lang="en-US"/>
              <a:t>‹#›</a:t>
            </a:fld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advClick="0" advTm="16000"/>
  <p:timing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Pr>
        <a:blipFill dpi="0" rotWithShape="1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ct val="0"/>
              </a:spcBef>
              <a:spcAft>
                <a:spcPct val="0"/>
              </a:spcAft>
            </a:pPr>
            <a:fld id="{13DA8894-2028-3549-B272-7A97F90D4F4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ct val="0"/>
                </a:spcBef>
                <a:spcAft>
                  <a:spcPct val="0"/>
                </a:spcAft>
              </a:pPr>
              <a:t>5/22/2014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ct val="0"/>
              </a:spcBef>
              <a:spcAft>
                <a:spcPct val="0"/>
              </a:spcAft>
            </a:pPr>
            <a:fld id="{2376E281-49D6-254F-8361-F7747B0A776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34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/>
  <p:txStyles>
    <p:titleStyle>
      <a:lvl1pPr algn="ctr" defTabSz="457200" rtl="0" eaLnBrk="1" latinLnBrk="0" hangingPunct="1">
        <a:spcBef>
          <a:spcPct val="0"/>
        </a:spcBef>
        <a:buNone/>
        <a:defRPr sz="3200" b="1" i="0" kern="1200">
          <a:solidFill>
            <a:schemeClr val="tx1">
              <a:lumMod val="65000"/>
              <a:lumOff val="35000"/>
            </a:schemeClr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95959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95959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595959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595959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595959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8.png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2.png" /><Relationship Id="rId4" Type="http://schemas.openxmlformats.org/officeDocument/2006/relationships/image" Target="../media/image3.png" /><Relationship Id="rId5" Type="http://schemas.openxmlformats.org/officeDocument/2006/relationships/audio" Target="../media/media1.wav" /><Relationship Id="rId6" Type="http://schemas.openxmlformats.org/officeDocument/2006/relationships/image" Target="../media/image4.png" /><Relationship Id="rId7" Type="http://schemas.openxmlformats.org/officeDocument/2006/relationships/image" Target="../media/image5.png" /><Relationship Id="rId8" Type="http://schemas.openxmlformats.org/officeDocument/2006/relationships/image" Target="../media/image6.png" /><Relationship Id="rId9" Type="http://schemas.openxmlformats.org/officeDocument/2006/relationships/image" Target="../media/image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6.png" /><Relationship Id="rId11" Type="http://schemas.openxmlformats.org/officeDocument/2006/relationships/image" Target="../media/image17.png" /><Relationship Id="rId12" Type="http://schemas.openxmlformats.org/officeDocument/2006/relationships/image" Target="../media/image18.png" /><Relationship Id="rId13" Type="http://schemas.openxmlformats.org/officeDocument/2006/relationships/image" Target="../media/image19.png" /><Relationship Id="rId14" Type="http://schemas.openxmlformats.org/officeDocument/2006/relationships/image" Target="../media/image20.png" /><Relationship Id="rId15" Type="http://schemas.openxmlformats.org/officeDocument/2006/relationships/image" Target="../media/image3.png" /><Relationship Id="rId16" Type="http://schemas.openxmlformats.org/officeDocument/2006/relationships/audio" Target="../media/media2.wav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Relationship Id="rId4" Type="http://schemas.openxmlformats.org/officeDocument/2006/relationships/image" Target="../media/image10.wmf" /><Relationship Id="rId5" Type="http://schemas.openxmlformats.org/officeDocument/2006/relationships/image" Target="../media/image11.png" /><Relationship Id="rId6" Type="http://schemas.openxmlformats.org/officeDocument/2006/relationships/image" Target="../media/image12.png" /><Relationship Id="rId7" Type="http://schemas.openxmlformats.org/officeDocument/2006/relationships/image" Target="../media/image13.png" /><Relationship Id="rId8" Type="http://schemas.openxmlformats.org/officeDocument/2006/relationships/image" Target="../media/image14.png" /><Relationship Id="rId9" Type="http://schemas.openxmlformats.org/officeDocument/2006/relationships/image" Target="../media/image15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21.wmf" /><Relationship Id="rId4" Type="http://schemas.openxmlformats.org/officeDocument/2006/relationships/image" Target="../media/image6.png" /><Relationship Id="rId5" Type="http://schemas.openxmlformats.org/officeDocument/2006/relationships/image" Target="../media/image3.png" /><Relationship Id="rId6" Type="http://schemas.openxmlformats.org/officeDocument/2006/relationships/audio" Target="../media/media3.wav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0.png" /><Relationship Id="rId11" Type="http://schemas.openxmlformats.org/officeDocument/2006/relationships/image" Target="../media/image23.png" /><Relationship Id="rId12" Type="http://schemas.openxmlformats.org/officeDocument/2006/relationships/audio" Target="../media/media5.wav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22.wmf" /><Relationship Id="rId4" Type="http://schemas.openxmlformats.org/officeDocument/2006/relationships/image" Target="../media/image15.png" /><Relationship Id="rId5" Type="http://schemas.openxmlformats.org/officeDocument/2006/relationships/image" Target="../media/image14.png" /><Relationship Id="rId6" Type="http://schemas.openxmlformats.org/officeDocument/2006/relationships/image" Target="../media/image13.png" /><Relationship Id="rId7" Type="http://schemas.openxmlformats.org/officeDocument/2006/relationships/image" Target="../media/image12.png" /><Relationship Id="rId8" Type="http://schemas.openxmlformats.org/officeDocument/2006/relationships/image" Target="../media/image3.png" /><Relationship Id="rId9" Type="http://schemas.openxmlformats.org/officeDocument/2006/relationships/audio" Target="../media/media4.wav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81000" y="274638"/>
            <a:ext cx="8229600" cy="944562"/>
          </a:xfrm>
        </p:spPr>
        <p:txBody>
          <a:bodyPr/>
          <a:lstStyle/>
          <a:p>
            <a:r>
              <a:rPr lang="en-US"/>
              <a:t>Reading Electrical </a:t>
            </a:r>
            <a:r>
              <a:rPr lang="en-US" smtClean="0"/>
              <a:t>Schematics</a:t>
            </a:r>
            <a:endParaRPr lang="en-US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762000" y="1219200"/>
            <a:ext cx="7467600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1600"/>
              <a:t>These basic tutorials start </a:t>
            </a:r>
            <a:r>
              <a:rPr lang="en-US" sz="1600" smtClean="0"/>
              <a:t>with electrical </a:t>
            </a:r>
            <a:r>
              <a:rPr lang="en-US" sz="1600"/>
              <a:t>symbols and </a:t>
            </a:r>
            <a:r>
              <a:rPr lang="en-US" sz="1600" smtClean="0"/>
              <a:t>schematic </a:t>
            </a:r>
            <a:r>
              <a:rPr lang="en-US" sz="1600"/>
              <a:t>design </a:t>
            </a:r>
            <a:r>
              <a:rPr lang="en-US" sz="1600" smtClean="0"/>
              <a:t>and proceed to include the specific schematics for the production machines you </a:t>
            </a:r>
            <a:r>
              <a:rPr lang="en-US" sz="1600"/>
              <a:t>use in your </a:t>
            </a:r>
            <a:r>
              <a:rPr lang="en-US" sz="1600" smtClean="0"/>
              <a:t>plant. </a:t>
            </a:r>
            <a:r>
              <a:rPr lang="en-US" sz="1600"/>
              <a:t>They are </a:t>
            </a:r>
            <a:r>
              <a:rPr lang="en-US" sz="1600" smtClean="0"/>
              <a:t>designed </a:t>
            </a:r>
            <a:r>
              <a:rPr lang="en-US" sz="1600"/>
              <a:t>to help you </a:t>
            </a:r>
            <a:r>
              <a:rPr lang="en-US" sz="1600" smtClean="0"/>
              <a:t>use </a:t>
            </a:r>
            <a:r>
              <a:rPr lang="en-US" sz="1600"/>
              <a:t>an electrical </a:t>
            </a:r>
            <a:r>
              <a:rPr lang="en-US" sz="1600" smtClean="0"/>
              <a:t>schematic </a:t>
            </a:r>
            <a:r>
              <a:rPr lang="en-US" sz="1600"/>
              <a:t>to work your way through any problem </a:t>
            </a:r>
            <a:r>
              <a:rPr lang="en-US" sz="1600" smtClean="0"/>
              <a:t>that may occur during </a:t>
            </a:r>
            <a:r>
              <a:rPr lang="en-US" sz="1600"/>
              <a:t>the manufacturing </a:t>
            </a:r>
            <a:r>
              <a:rPr lang="en-US" sz="1600" smtClean="0"/>
              <a:t>process.</a:t>
            </a:r>
          </a:p>
          <a:p>
            <a:endParaRPr lang="en-US" sz="1600"/>
          </a:p>
          <a:p>
            <a:r>
              <a:rPr lang="en-US" sz="1600" smtClean="0"/>
              <a:t>Being </a:t>
            </a:r>
            <a:r>
              <a:rPr lang="en-US" sz="1600"/>
              <a:t>able </a:t>
            </a:r>
            <a:r>
              <a:rPr lang="en-US" sz="1600" smtClean="0"/>
              <a:t>to read </a:t>
            </a:r>
            <a:r>
              <a:rPr lang="en-US" sz="1600"/>
              <a:t>and understand an electrical schematic is the fastest</a:t>
            </a:r>
          </a:p>
          <a:p>
            <a:r>
              <a:rPr lang="en-US" sz="1600"/>
              <a:t>way to solve an electrical problem. We suggest that you </a:t>
            </a:r>
            <a:r>
              <a:rPr lang="en-US" sz="1600" smtClean="0"/>
              <a:t>start with </a:t>
            </a:r>
            <a:r>
              <a:rPr lang="en-US" sz="1600"/>
              <a:t>the tutorial named </a:t>
            </a:r>
            <a:r>
              <a:rPr lang="en-US" sz="1600" b="1" smtClean="0"/>
              <a:t>What is an Electrical Schematic</a:t>
            </a:r>
            <a:r>
              <a:rPr lang="en-US" sz="1600" smtClean="0"/>
              <a:t>, to help </a:t>
            </a:r>
            <a:r>
              <a:rPr lang="en-US" sz="1600"/>
              <a:t>you understand what some of the electrical </a:t>
            </a:r>
            <a:r>
              <a:rPr lang="en-US" sz="1600" smtClean="0"/>
              <a:t>symbols represent </a:t>
            </a:r>
            <a:r>
              <a:rPr lang="en-US" sz="1600"/>
              <a:t>and how the electrical schematics work. The tutorials will run automatically in </a:t>
            </a:r>
            <a:r>
              <a:rPr lang="en-US" sz="1600" i="1" smtClean="0"/>
              <a:t>Windows® Media Player</a:t>
            </a:r>
            <a:r>
              <a:rPr lang="en-US" sz="1600" smtClean="0"/>
              <a:t>.</a:t>
            </a:r>
          </a:p>
          <a:p>
            <a:endParaRPr lang="en-US" sz="1600"/>
          </a:p>
          <a:p>
            <a:r>
              <a:rPr lang="en-US" sz="1600"/>
              <a:t>You can pause, go </a:t>
            </a:r>
            <a:r>
              <a:rPr lang="en-US" sz="1600" smtClean="0"/>
              <a:t>forward, </a:t>
            </a:r>
            <a:r>
              <a:rPr lang="en-US" sz="1600"/>
              <a:t>or </a:t>
            </a:r>
            <a:r>
              <a:rPr lang="en-US" sz="1600" smtClean="0"/>
              <a:t>go backward during the presentation. When finished, just close </a:t>
            </a:r>
            <a:r>
              <a:rPr lang="en-US" sz="1600" i="1" smtClean="0"/>
              <a:t>Media Player</a:t>
            </a:r>
            <a:r>
              <a:rPr lang="en-US" sz="1600"/>
              <a:t>. </a:t>
            </a:r>
            <a:r>
              <a:rPr lang="en-US" sz="1600" smtClean="0"/>
              <a:t>Each module takes about ½ hour to complete.</a:t>
            </a:r>
          </a:p>
          <a:p>
            <a:endParaRPr lang="en-US" sz="1600"/>
          </a:p>
          <a:p>
            <a:r>
              <a:rPr lang="en-US" sz="1600"/>
              <a:t>It would be helpful to </a:t>
            </a:r>
            <a:r>
              <a:rPr lang="en-US" sz="1600" smtClean="0"/>
              <a:t>have your Finish Roller electrical </a:t>
            </a:r>
            <a:r>
              <a:rPr lang="en-US" sz="1600"/>
              <a:t>schematic</a:t>
            </a:r>
          </a:p>
          <a:p>
            <a:r>
              <a:rPr lang="en-US" sz="1600"/>
              <a:t>from the </a:t>
            </a:r>
            <a:r>
              <a:rPr lang="en-US" sz="1600" smtClean="0"/>
              <a:t>Maintenance Manual </a:t>
            </a:r>
            <a:r>
              <a:rPr lang="en-US" sz="1600"/>
              <a:t>to follow along</a:t>
            </a:r>
            <a:r>
              <a:rPr lang="en-US" sz="1600" smtClean="0"/>
              <a:t>.</a:t>
            </a:r>
            <a:endParaRPr lang="en-US" sz="1600"/>
          </a:p>
        </p:txBody>
      </p:sp>
      <p:sp>
        <p:nvSpPr>
          <p:cNvPr id="8" name="Rounded Rectangle 7">
            <a:hlinkClick action="ppaction://hlinkshowjump?jump=nextslide"/>
          </p:cNvPr>
          <p:cNvSpPr/>
          <p:nvPr/>
        </p:nvSpPr>
        <p:spPr>
          <a:xfrm>
            <a:off x="5470071" y="5562600"/>
            <a:ext cx="2247900" cy="951199"/>
          </a:xfrm>
          <a:prstGeom prst="roundRect">
            <a:avLst/>
          </a:prstGeom>
          <a:scene3d>
            <a:camera prst="obliqueTopRigh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</a:p>
          <a:p>
            <a:pPr algn="ctr">
              <a:lnSpc>
                <a:spcPts val="1800"/>
              </a:lnSpc>
            </a:pP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Finish Roller</a:t>
            </a:r>
          </a:p>
          <a:p>
            <a:pPr algn="ctr">
              <a:lnSpc>
                <a:spcPts val="1800"/>
              </a:lnSpc>
            </a:pPr>
            <a:r>
              <a:rPr lang="en-US" sz="1600" b="1" smtClean="0">
                <a:latin typeface="Arial" panose="020b0604020202020204" pitchFamily="34" charset="0"/>
                <a:cs typeface="Arial" panose="020b0604020202020204" pitchFamily="34" charset="0"/>
              </a:rPr>
              <a:t>Schematic Training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726195285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85800"/>
            <a:ext cx="8305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657600" y="4876800"/>
            <a:ext cx="28956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1200" b="1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0" y="5181600"/>
            <a:ext cx="2590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01" name="take1176.WAV">
            <a:hlinkClick action="ppaction://media"/>
          </p:cNvPr>
          <p:cNvPicPr>
            <a:picLocks noRot="1" noChangeAspect="1" noChangeArrowheads="1"/>
          </p:cNvPicPr>
          <p:nvPr>
            <a:wavAudioFile r:embed="rId5"/>
            <p:extLst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0" y="30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28600" y="990600"/>
            <a:ext cx="685800" cy="6096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228600" y="1676400"/>
            <a:ext cx="1066800" cy="533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354388" y="528638"/>
            <a:ext cx="2286000" cy="1298575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Line 9"/>
          <p:cNvSpPr>
            <a:spLocks noChangeShapeType="1"/>
          </p:cNvSpPr>
          <p:nvPr/>
        </p:nvSpPr>
        <p:spPr bwMode="auto">
          <a:xfrm flipH="1">
            <a:off x="4495800" y="990600"/>
            <a:ext cx="1143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6" name="Line 10"/>
          <p:cNvSpPr>
            <a:spLocks noChangeShapeType="1"/>
          </p:cNvSpPr>
          <p:nvPr/>
        </p:nvSpPr>
        <p:spPr bwMode="auto">
          <a:xfrm flipH="1" flipV="1">
            <a:off x="2514600" y="2362200"/>
            <a:ext cx="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Line 11"/>
          <p:cNvSpPr>
            <a:spLocks noChangeShapeType="1"/>
          </p:cNvSpPr>
          <p:nvPr/>
        </p:nvSpPr>
        <p:spPr bwMode="auto">
          <a:xfrm flipH="1" flipV="1">
            <a:off x="3048000" y="2971800"/>
            <a:ext cx="0" cy="228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2286000" y="3657600"/>
            <a:ext cx="914400" cy="3810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2286000" y="4038600"/>
            <a:ext cx="914400" cy="3810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Rectangle 14"/>
          <p:cNvSpPr>
            <a:spLocks noChangeArrowheads="1"/>
          </p:cNvSpPr>
          <p:nvPr/>
        </p:nvSpPr>
        <p:spPr bwMode="auto">
          <a:xfrm>
            <a:off x="4191000" y="2209800"/>
            <a:ext cx="228600" cy="914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4191000" y="3124200"/>
            <a:ext cx="228600" cy="914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5029200" y="2209800"/>
            <a:ext cx="304800" cy="914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>
            <a:off x="3810000" y="2362200"/>
            <a:ext cx="1828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>
            <a:off x="3962400" y="2667000"/>
            <a:ext cx="1676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5" name="Line 19"/>
          <p:cNvSpPr>
            <a:spLocks noChangeShapeType="1"/>
          </p:cNvSpPr>
          <p:nvPr/>
        </p:nvSpPr>
        <p:spPr bwMode="auto">
          <a:xfrm>
            <a:off x="4038600" y="3048000"/>
            <a:ext cx="1600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6" name="Line 20"/>
          <p:cNvSpPr>
            <a:spLocks noChangeShapeType="1"/>
          </p:cNvSpPr>
          <p:nvPr/>
        </p:nvSpPr>
        <p:spPr bwMode="auto">
          <a:xfrm>
            <a:off x="3810000" y="3962400"/>
            <a:ext cx="990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7" name="Line 21"/>
          <p:cNvSpPr>
            <a:spLocks noChangeShapeType="1"/>
          </p:cNvSpPr>
          <p:nvPr/>
        </p:nvSpPr>
        <p:spPr bwMode="auto">
          <a:xfrm flipH="1" flipV="1">
            <a:off x="4800600" y="2971800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8" name="Line 22"/>
          <p:cNvSpPr>
            <a:spLocks noChangeShapeType="1"/>
          </p:cNvSpPr>
          <p:nvPr/>
        </p:nvSpPr>
        <p:spPr bwMode="auto">
          <a:xfrm>
            <a:off x="4038600" y="33528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19" name="Line 23"/>
          <p:cNvSpPr>
            <a:spLocks noChangeShapeType="1"/>
          </p:cNvSpPr>
          <p:nvPr/>
        </p:nvSpPr>
        <p:spPr bwMode="auto">
          <a:xfrm flipH="1" flipV="1">
            <a:off x="4572000" y="2362200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0" name="Line 24"/>
          <p:cNvSpPr>
            <a:spLocks noChangeShapeType="1"/>
          </p:cNvSpPr>
          <p:nvPr/>
        </p:nvSpPr>
        <p:spPr bwMode="auto">
          <a:xfrm>
            <a:off x="4800600" y="2971800"/>
            <a:ext cx="838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1" name="Line 25"/>
          <p:cNvSpPr>
            <a:spLocks noChangeShapeType="1"/>
          </p:cNvSpPr>
          <p:nvPr/>
        </p:nvSpPr>
        <p:spPr bwMode="auto">
          <a:xfrm flipH="1" flipV="1">
            <a:off x="4038600" y="2971800"/>
            <a:ext cx="0" cy="381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2" name="Line 26"/>
          <p:cNvSpPr>
            <a:spLocks noChangeShapeType="1"/>
          </p:cNvSpPr>
          <p:nvPr/>
        </p:nvSpPr>
        <p:spPr bwMode="auto">
          <a:xfrm flipH="1" flipV="1">
            <a:off x="3810000" y="2362200"/>
            <a:ext cx="0" cy="160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3" name="Line 27"/>
          <p:cNvSpPr>
            <a:spLocks noChangeShapeType="1"/>
          </p:cNvSpPr>
          <p:nvPr/>
        </p:nvSpPr>
        <p:spPr bwMode="auto">
          <a:xfrm>
            <a:off x="4572000" y="2362200"/>
            <a:ext cx="1066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4" name="Line 28"/>
          <p:cNvSpPr>
            <a:spLocks noChangeShapeType="1"/>
          </p:cNvSpPr>
          <p:nvPr/>
        </p:nvSpPr>
        <p:spPr bwMode="auto">
          <a:xfrm flipH="1" flipV="1">
            <a:off x="3962400" y="2667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5" name="Line 29"/>
          <p:cNvSpPr>
            <a:spLocks noChangeShapeType="1"/>
          </p:cNvSpPr>
          <p:nvPr/>
        </p:nvSpPr>
        <p:spPr bwMode="auto">
          <a:xfrm>
            <a:off x="3962400" y="36576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6" name="Line 30"/>
          <p:cNvSpPr>
            <a:spLocks noChangeShapeType="1"/>
          </p:cNvSpPr>
          <p:nvPr/>
        </p:nvSpPr>
        <p:spPr bwMode="auto">
          <a:xfrm flipH="1" flipV="1">
            <a:off x="4648200" y="26670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7" name="Line 31"/>
          <p:cNvSpPr>
            <a:spLocks noChangeShapeType="1"/>
          </p:cNvSpPr>
          <p:nvPr/>
        </p:nvSpPr>
        <p:spPr bwMode="auto">
          <a:xfrm>
            <a:off x="4648200" y="2667000"/>
            <a:ext cx="990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8" name="Rectangle 32"/>
          <p:cNvSpPr>
            <a:spLocks noChangeArrowheads="1"/>
          </p:cNvSpPr>
          <p:nvPr/>
        </p:nvSpPr>
        <p:spPr bwMode="auto">
          <a:xfrm>
            <a:off x="5410200" y="2057400"/>
            <a:ext cx="1981200" cy="14478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29" name="Oval 33"/>
          <p:cNvSpPr>
            <a:spLocks noChangeArrowheads="1"/>
          </p:cNvSpPr>
          <p:nvPr/>
        </p:nvSpPr>
        <p:spPr bwMode="auto">
          <a:xfrm>
            <a:off x="5715000" y="2209800"/>
            <a:ext cx="304800" cy="304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0" name="Oval 34"/>
          <p:cNvSpPr>
            <a:spLocks noChangeArrowheads="1"/>
          </p:cNvSpPr>
          <p:nvPr/>
        </p:nvSpPr>
        <p:spPr bwMode="auto">
          <a:xfrm>
            <a:off x="5715000" y="2514600"/>
            <a:ext cx="304800" cy="304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1" name="Oval 35"/>
          <p:cNvSpPr>
            <a:spLocks noChangeArrowheads="1"/>
          </p:cNvSpPr>
          <p:nvPr/>
        </p:nvSpPr>
        <p:spPr bwMode="auto">
          <a:xfrm>
            <a:off x="5715000" y="2819400"/>
            <a:ext cx="304800" cy="304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2" name="Oval 36"/>
          <p:cNvSpPr>
            <a:spLocks noChangeArrowheads="1"/>
          </p:cNvSpPr>
          <p:nvPr/>
        </p:nvSpPr>
        <p:spPr bwMode="auto">
          <a:xfrm>
            <a:off x="6400800" y="2209800"/>
            <a:ext cx="304800" cy="304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3" name="Oval 37"/>
          <p:cNvSpPr>
            <a:spLocks noChangeArrowheads="1"/>
          </p:cNvSpPr>
          <p:nvPr/>
        </p:nvSpPr>
        <p:spPr bwMode="auto">
          <a:xfrm>
            <a:off x="6400800" y="2514600"/>
            <a:ext cx="304800" cy="304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4" name="Oval 38"/>
          <p:cNvSpPr>
            <a:spLocks noChangeArrowheads="1"/>
          </p:cNvSpPr>
          <p:nvPr/>
        </p:nvSpPr>
        <p:spPr bwMode="auto">
          <a:xfrm>
            <a:off x="6400800" y="2819400"/>
            <a:ext cx="304800" cy="304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5" name="Rectangle 39"/>
          <p:cNvSpPr>
            <a:spLocks noChangeArrowheads="1"/>
          </p:cNvSpPr>
          <p:nvPr/>
        </p:nvSpPr>
        <p:spPr bwMode="auto">
          <a:xfrm>
            <a:off x="5410200" y="3581400"/>
            <a:ext cx="1981200" cy="914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6" name="Rectangle 40"/>
          <p:cNvSpPr>
            <a:spLocks noChangeArrowheads="1"/>
          </p:cNvSpPr>
          <p:nvPr/>
        </p:nvSpPr>
        <p:spPr bwMode="auto">
          <a:xfrm>
            <a:off x="6781800" y="2209800"/>
            <a:ext cx="838200" cy="914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37" name="Rectangle 41"/>
          <p:cNvSpPr>
            <a:spLocks noChangeArrowheads="1"/>
          </p:cNvSpPr>
          <p:nvPr/>
        </p:nvSpPr>
        <p:spPr bwMode="auto">
          <a:xfrm>
            <a:off x="7543800" y="2362200"/>
            <a:ext cx="685800" cy="533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38" name="Picture 42" descr="r-motor-start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4450" y="4756150"/>
            <a:ext cx="1828800" cy="176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39" name="Text Box 43"/>
          <p:cNvSpPr txBox="1">
            <a:spLocks noChangeArrowheads="1"/>
          </p:cNvSpPr>
          <p:nvPr/>
        </p:nvSpPr>
        <p:spPr bwMode="auto">
          <a:xfrm>
            <a:off x="5029200" y="563880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Reversing motor starter</a:t>
            </a:r>
          </a:p>
          <a:p>
            <a:r>
              <a:rPr lang="en-US" sz="1200" b="1"/>
              <a:t>with overload attached</a:t>
            </a:r>
          </a:p>
        </p:txBody>
      </p:sp>
      <p:pic>
        <p:nvPicPr>
          <p:cNvPr id="4140" name="Picture 44" descr="non-fuse-dis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381000"/>
            <a:ext cx="83820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1" name="Text Box 45"/>
          <p:cNvSpPr txBox="1">
            <a:spLocks noChangeArrowheads="1"/>
          </p:cNvSpPr>
          <p:nvPr/>
        </p:nvSpPr>
        <p:spPr bwMode="auto">
          <a:xfrm>
            <a:off x="533400" y="152400"/>
            <a:ext cx="18637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 Non fused disconnect </a:t>
            </a:r>
          </a:p>
        </p:txBody>
      </p:sp>
      <p:pic>
        <p:nvPicPr>
          <p:cNvPr id="4142" name="Picture 46" descr="soft-star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533400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3" name="Text Box 47"/>
          <p:cNvSpPr txBox="1">
            <a:spLocks noChangeArrowheads="1"/>
          </p:cNvSpPr>
          <p:nvPr/>
        </p:nvSpPr>
        <p:spPr bwMode="auto">
          <a:xfrm>
            <a:off x="6324600" y="228600"/>
            <a:ext cx="852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Soft start</a:t>
            </a:r>
          </a:p>
        </p:txBody>
      </p:sp>
      <p:sp>
        <p:nvSpPr>
          <p:cNvPr id="4144" name="Text Box 48"/>
          <p:cNvSpPr txBox="1">
            <a:spLocks noChangeArrowheads="1"/>
          </p:cNvSpPr>
          <p:nvPr/>
        </p:nvSpPr>
        <p:spPr bwMode="auto">
          <a:xfrm rot="16200000">
            <a:off x="4206081" y="5014119"/>
            <a:ext cx="5492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MSIF</a:t>
            </a:r>
          </a:p>
        </p:txBody>
      </p:sp>
      <p:sp>
        <p:nvSpPr>
          <p:cNvPr id="4145" name="Text Box 49"/>
          <p:cNvSpPr txBox="1">
            <a:spLocks noChangeArrowheads="1"/>
          </p:cNvSpPr>
          <p:nvPr/>
        </p:nvSpPr>
        <p:spPr bwMode="auto">
          <a:xfrm rot="16200000">
            <a:off x="4177506" y="5957094"/>
            <a:ext cx="606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FF0000"/>
                </a:solidFill>
              </a:rPr>
              <a:t>MS1R</a:t>
            </a:r>
          </a:p>
        </p:txBody>
      </p:sp>
      <p:sp>
        <p:nvSpPr>
          <p:cNvPr id="4146" name="Line 50"/>
          <p:cNvSpPr>
            <a:spLocks noChangeShapeType="1"/>
          </p:cNvSpPr>
          <p:nvPr/>
        </p:nvSpPr>
        <p:spPr bwMode="auto">
          <a:xfrm flipH="1" flipV="1">
            <a:off x="381000" y="1981200"/>
            <a:ext cx="0" cy="297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7" name="Line 51"/>
          <p:cNvSpPr>
            <a:spLocks noChangeShapeType="1"/>
          </p:cNvSpPr>
          <p:nvPr/>
        </p:nvSpPr>
        <p:spPr bwMode="auto">
          <a:xfrm>
            <a:off x="381000" y="4953000"/>
            <a:ext cx="914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8" name="Line 52"/>
          <p:cNvSpPr>
            <a:spLocks noChangeShapeType="1"/>
          </p:cNvSpPr>
          <p:nvPr/>
        </p:nvSpPr>
        <p:spPr bwMode="auto">
          <a:xfrm flipH="1">
            <a:off x="609600" y="2057400"/>
            <a:ext cx="0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9" name="Line 53"/>
          <p:cNvSpPr>
            <a:spLocks noChangeShapeType="1"/>
          </p:cNvSpPr>
          <p:nvPr/>
        </p:nvSpPr>
        <p:spPr bwMode="auto">
          <a:xfrm>
            <a:off x="609600" y="45720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0" name="Text Box 54"/>
          <p:cNvSpPr txBox="1">
            <a:spLocks noChangeArrowheads="1"/>
          </p:cNvSpPr>
          <p:nvPr/>
        </p:nvSpPr>
        <p:spPr bwMode="auto">
          <a:xfrm>
            <a:off x="2209800" y="6248400"/>
            <a:ext cx="1622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Control transformer</a:t>
            </a:r>
          </a:p>
          <a:p>
            <a:r>
              <a:rPr lang="en-US" sz="1200" b="1"/>
              <a:t>with fuses</a:t>
            </a:r>
          </a:p>
        </p:txBody>
      </p:sp>
      <p:sp>
        <p:nvSpPr>
          <p:cNvPr id="4151" name="Line 55"/>
          <p:cNvSpPr>
            <a:spLocks noChangeShapeType="1"/>
          </p:cNvSpPr>
          <p:nvPr/>
        </p:nvSpPr>
        <p:spPr bwMode="auto">
          <a:xfrm>
            <a:off x="1447800" y="4648200"/>
            <a:ext cx="1752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2" name="Line 56"/>
          <p:cNvSpPr>
            <a:spLocks noChangeShapeType="1"/>
          </p:cNvSpPr>
          <p:nvPr/>
        </p:nvSpPr>
        <p:spPr bwMode="auto">
          <a:xfrm flipH="1">
            <a:off x="3200400" y="4648200"/>
            <a:ext cx="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3" name="Line 57"/>
          <p:cNvSpPr>
            <a:spLocks noChangeShapeType="1"/>
          </p:cNvSpPr>
          <p:nvPr/>
        </p:nvSpPr>
        <p:spPr bwMode="auto">
          <a:xfrm>
            <a:off x="1447800" y="4953000"/>
            <a:ext cx="1295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4" name="Line 58"/>
          <p:cNvSpPr>
            <a:spLocks noChangeShapeType="1"/>
          </p:cNvSpPr>
          <p:nvPr/>
        </p:nvSpPr>
        <p:spPr bwMode="auto">
          <a:xfrm flipH="1">
            <a:off x="2743200" y="49530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55" name="Rectangle 59"/>
          <p:cNvSpPr>
            <a:spLocks noChangeArrowheads="1"/>
          </p:cNvSpPr>
          <p:nvPr/>
        </p:nvSpPr>
        <p:spPr bwMode="auto">
          <a:xfrm>
            <a:off x="4648200" y="685800"/>
            <a:ext cx="914400" cy="4572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156" name="Picture 60" descr="CONTROL-TRANS-FINIS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67000" y="5486400"/>
            <a:ext cx="681038" cy="8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7" name="Picture 61" descr="finish-roll-mc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3505200"/>
            <a:ext cx="852488" cy="68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58" name="Text Box 62"/>
          <p:cNvSpPr txBox="1">
            <a:spLocks noChangeArrowheads="1"/>
          </p:cNvSpPr>
          <p:nvPr/>
        </p:nvSpPr>
        <p:spPr bwMode="auto">
          <a:xfrm>
            <a:off x="1524000" y="3276600"/>
            <a:ext cx="5302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MCR</a:t>
            </a:r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312000" fill="hold"/>
                                        <p:tgtEl>
                                          <p:spTgt spid="4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73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2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3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4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7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5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0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1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9" nodeType="with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2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96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3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14" nodeType="with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5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6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7" nodeType="with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18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9" nodeType="withEffect"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20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76" nodeType="withEffect"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75" nodeType="withEffect"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72" nodeType="withEffect"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22" nodeType="withEffect"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24" nodeType="withEffect"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26" nodeType="withEffect"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3" nodeType="withEffect"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25" nodeType="withEffect"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7" nodeType="withEffect"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40" nodeType="withEffect"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28" nodeType="withEffect"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0" nodeType="withEffect"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36" nodeType="withEffect"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38" nodeType="withEffect"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32" nodeType="withEffect"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34" nodeType="withEffect"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42" nodeType="withEffect"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44" nodeType="withEffect"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46" nodeType="withEffect"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48" nodeType="withEffect"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50" nodeType="withEffect"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43" nodeType="withEffect"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5" nodeType="withEffect"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33" nodeType="withEffect"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39" nodeType="withEffect"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51" nodeType="withEffect"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49" nodeType="withEffect"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47" nodeType="withEffect"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45" nodeType="withEffect"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37" nodeType="withEffect"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grpId="31" nodeType="withEffect"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29" nodeType="withEffect"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41" nodeType="withEffect"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21" nodeType="withEffect"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52" nodeType="withEffect"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74" nodeType="withEffect"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54" nodeType="withEffect"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56" nodeType="withEffect"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58" nodeType="withEffect"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60" nodeType="withEffect"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62" nodeType="withEffect"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64" nodeType="withEffect"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55" nodeType="withEffect"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57" nodeType="withEffect"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grpId="59" nodeType="withEffect"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61" nodeType="withEffect"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63" nodeType="withEffect"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65" nodeType="withEffect"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66" nodeType="withEffect"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grpId="67" nodeType="withEffect"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53" nodeType="withEffect"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68" nodeType="withEffect"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69" nodeType="withEffect"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70" nodeType="withEffect"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71" nodeType="withEffect"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81" nodeType="withEffect"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83" nodeType="withEffect"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77" nodeType="withEffect"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79" nodeType="withEffect"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82" nodeType="withEffect"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84" nodeType="withEffect"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grpId="78" nodeType="withEffect"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xit" presetSubtype="0" fill="hold" grpId="80" nodeType="withEffect"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86" nodeType="withEffect"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88" nodeType="withEffect"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90" nodeType="withEffect"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92" nodeType="withEffect"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85" nodeType="withEffect"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grpId="87" nodeType="withEffect"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89" nodeType="withEffect"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xit" presetSubtype="0" fill="hold" grpId="91" nodeType="withEffect"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93" nodeType="withEffect"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94" nodeType="withEffect"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xit" presetSubtype="0" fill="hold" grpId="95" nodeType="withEffect"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1"/>
                </p:tgtEl>
              </p:cMediaNode>
            </p:audio>
          </p:childTnLst>
        </p:cTn>
      </p:par>
    </p:tnLst>
    <p:bldLst>
      <p:bldP spid="4102" grpId="0"/>
      <p:bldP spid="4102" grpId="1"/>
      <p:bldP spid="4103" grpId="2"/>
      <p:bldP spid="4103" grpId="3"/>
      <p:bldP spid="4104" grpId="4"/>
      <p:bldP spid="4104" grpId="5"/>
      <p:bldP spid="4105" grpId="6"/>
      <p:bldP spid="4105" grpId="7"/>
      <p:bldP spid="4106" grpId="8"/>
      <p:bldP spid="4106" grpId="9"/>
      <p:bldP spid="4107" grpId="10"/>
      <p:bldP spid="4107" grpId="11"/>
      <p:bldP spid="4108" grpId="12"/>
      <p:bldP spid="4108" grpId="13"/>
      <p:bldP spid="4109" grpId="14"/>
      <p:bldP spid="4109" grpId="15"/>
      <p:bldP spid="4110" grpId="16"/>
      <p:bldP spid="4110" grpId="17"/>
      <p:bldP spid="4111" grpId="18"/>
      <p:bldP spid="4111" grpId="19"/>
      <p:bldP spid="4112" grpId="20"/>
      <p:bldP spid="4112" grpId="21"/>
      <p:bldP spid="4113" grpId="22"/>
      <p:bldP spid="4113" grpId="23"/>
      <p:bldP spid="4114" grpId="24"/>
      <p:bldP spid="4114" grpId="25"/>
      <p:bldP spid="4115" grpId="26"/>
      <p:bldP spid="4115" grpId="27"/>
      <p:bldP spid="4116" grpId="28"/>
      <p:bldP spid="4116" grpId="29"/>
      <p:bldP spid="4117" grpId="30"/>
      <p:bldP spid="4117" grpId="31"/>
      <p:bldP spid="4118" grpId="32"/>
      <p:bldP spid="4118" grpId="33"/>
      <p:bldP spid="4119" grpId="34"/>
      <p:bldP spid="4119" grpId="35"/>
      <p:bldP spid="4120" grpId="36"/>
      <p:bldP spid="4120" grpId="37"/>
      <p:bldP spid="4121" grpId="38"/>
      <p:bldP spid="4121" grpId="39"/>
      <p:bldP spid="4122" grpId="40"/>
      <p:bldP spid="4122" grpId="41"/>
      <p:bldP spid="4123" grpId="42"/>
      <p:bldP spid="4123" grpId="43"/>
      <p:bldP spid="4124" grpId="44"/>
      <p:bldP spid="4124" grpId="45"/>
      <p:bldP spid="4125" grpId="46"/>
      <p:bldP spid="4125" grpId="47"/>
      <p:bldP spid="4126" grpId="48"/>
      <p:bldP spid="4126" grpId="49"/>
      <p:bldP spid="4127" grpId="50"/>
      <p:bldP spid="4127" grpId="51"/>
      <p:bldP spid="4128" grpId="52"/>
      <p:bldP spid="4128" grpId="53"/>
      <p:bldP spid="4129" grpId="54"/>
      <p:bldP spid="4129" grpId="55"/>
      <p:bldP spid="4130" grpId="56"/>
      <p:bldP spid="4130" grpId="57"/>
      <p:bldP spid="4131" grpId="58"/>
      <p:bldP spid="4131" grpId="59"/>
      <p:bldP spid="4132" grpId="60"/>
      <p:bldP spid="4132" grpId="61"/>
      <p:bldP spid="4133" grpId="62"/>
      <p:bldP spid="4133" grpId="63"/>
      <p:bldP spid="4134" grpId="64"/>
      <p:bldP spid="4134" grpId="65"/>
      <p:bldP spid="4135" grpId="66"/>
      <p:bldP spid="4135" grpId="67"/>
      <p:bldP spid="4136" grpId="68"/>
      <p:bldP spid="4136" grpId="69"/>
      <p:bldP spid="4137" grpId="70"/>
      <p:bldP spid="4137" grpId="71"/>
      <p:bldP spid="4139" grpId="72"/>
      <p:bldP spid="4141" grpId="73"/>
      <p:bldP spid="4143" grpId="74"/>
      <p:bldP spid="4144" grpId="75"/>
      <p:bldP spid="4145" grpId="76"/>
      <p:bldP spid="4146" grpId="77"/>
      <p:bldP spid="4146" grpId="78"/>
      <p:bldP spid="4147" grpId="79"/>
      <p:bldP spid="4147" grpId="80"/>
      <p:bldP spid="4148" grpId="81"/>
      <p:bldP spid="4148" grpId="82"/>
      <p:bldP spid="4149" grpId="83"/>
      <p:bldP spid="4149" grpId="84"/>
      <p:bldP spid="4150" grpId="85"/>
      <p:bldP spid="4151" grpId="86"/>
      <p:bldP spid="4151" grpId="87"/>
      <p:bldP spid="4152" grpId="88"/>
      <p:bldP spid="4152" grpId="89"/>
      <p:bldP spid="4153" grpId="90"/>
      <p:bldP spid="4153" grpId="91"/>
      <p:bldP spid="4154" grpId="92"/>
      <p:bldP spid="4154" grpId="93"/>
      <p:bldP spid="4155" grpId="94"/>
      <p:bldP spid="4155" grpId="95"/>
      <p:bldP spid="4158" grpId="96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533400"/>
            <a:ext cx="6338888" cy="582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4572000" y="304800"/>
            <a:ext cx="1676400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0" y="3657600"/>
            <a:ext cx="2133600" cy="78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ls-straigh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" y="152400"/>
            <a:ext cx="1905000" cy="53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2133600" y="2286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/>
              <a:t>Limit switch</a:t>
            </a:r>
          </a:p>
        </p:txBody>
      </p:sp>
      <p:pic>
        <p:nvPicPr>
          <p:cNvPr id="5127" name="Picture 7" descr="photo-ey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5410200"/>
            <a:ext cx="871538" cy="27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hoto-ey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6826" flipV="1">
            <a:off x="1600200" y="4267200"/>
            <a:ext cx="762000" cy="2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timer-finish-roll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0400" y="4648200"/>
            <a:ext cx="406400" cy="112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orn-finish-roll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4200" y="5867400"/>
            <a:ext cx="808038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estop-mush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52800" y="0"/>
            <a:ext cx="428625" cy="71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r-motor-start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2800" y="2286000"/>
            <a:ext cx="1763713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finish-roll-mc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2800" y="1219200"/>
            <a:ext cx="688975" cy="85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pb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2667000"/>
            <a:ext cx="39846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pb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2133600"/>
            <a:ext cx="3841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3886200" y="152400"/>
            <a:ext cx="468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Reading Electrical Schematics </a:t>
            </a:r>
          </a:p>
        </p:txBody>
      </p:sp>
      <p:pic>
        <p:nvPicPr>
          <p:cNvPr id="5137" name="slid1192.WAV">
            <a:hlinkClick action="ppaction://media"/>
          </p:cNvPr>
          <p:cNvPicPr>
            <a:picLocks noRot="1" noChangeAspect="1" noChangeArrowheads="1"/>
          </p:cNvPicPr>
          <p:nvPr>
            <a:wavAudioFile r:embed="rId16"/>
            <p:extLst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8" name="Oval 18"/>
          <p:cNvSpPr>
            <a:spLocks noChangeArrowheads="1"/>
          </p:cNvSpPr>
          <p:nvPr/>
        </p:nvSpPr>
        <p:spPr bwMode="auto">
          <a:xfrm>
            <a:off x="4267200" y="685800"/>
            <a:ext cx="685800" cy="685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9" name="Oval 19"/>
          <p:cNvSpPr>
            <a:spLocks noChangeArrowheads="1"/>
          </p:cNvSpPr>
          <p:nvPr/>
        </p:nvSpPr>
        <p:spPr bwMode="auto">
          <a:xfrm>
            <a:off x="3733800" y="685800"/>
            <a:ext cx="685800" cy="685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0" name="Oval 20"/>
          <p:cNvSpPr>
            <a:spLocks noChangeArrowheads="1"/>
          </p:cNvSpPr>
          <p:nvPr/>
        </p:nvSpPr>
        <p:spPr bwMode="auto">
          <a:xfrm>
            <a:off x="3276600" y="609600"/>
            <a:ext cx="685800" cy="685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1" name="Oval 21"/>
          <p:cNvSpPr>
            <a:spLocks noChangeArrowheads="1"/>
          </p:cNvSpPr>
          <p:nvPr/>
        </p:nvSpPr>
        <p:spPr bwMode="auto">
          <a:xfrm>
            <a:off x="2057400" y="685800"/>
            <a:ext cx="685800" cy="685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2" name="Oval 22"/>
          <p:cNvSpPr>
            <a:spLocks noChangeArrowheads="1"/>
          </p:cNvSpPr>
          <p:nvPr/>
        </p:nvSpPr>
        <p:spPr bwMode="auto">
          <a:xfrm>
            <a:off x="1295400" y="685800"/>
            <a:ext cx="685800" cy="685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3" name="Oval 23"/>
          <p:cNvSpPr>
            <a:spLocks noChangeArrowheads="1"/>
          </p:cNvSpPr>
          <p:nvPr/>
        </p:nvSpPr>
        <p:spPr bwMode="auto">
          <a:xfrm>
            <a:off x="762000" y="609600"/>
            <a:ext cx="685800" cy="685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4" name="Oval 24"/>
          <p:cNvSpPr>
            <a:spLocks noChangeArrowheads="1"/>
          </p:cNvSpPr>
          <p:nvPr/>
        </p:nvSpPr>
        <p:spPr bwMode="auto">
          <a:xfrm>
            <a:off x="762000" y="4800600"/>
            <a:ext cx="685800" cy="6858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5" name="Oval 25"/>
          <p:cNvSpPr>
            <a:spLocks noChangeArrowheads="1"/>
          </p:cNvSpPr>
          <p:nvPr/>
        </p:nvSpPr>
        <p:spPr bwMode="auto">
          <a:xfrm>
            <a:off x="2971800" y="1447800"/>
            <a:ext cx="838200" cy="838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6" name="Oval 26"/>
          <p:cNvSpPr>
            <a:spLocks noChangeArrowheads="1"/>
          </p:cNvSpPr>
          <p:nvPr/>
        </p:nvSpPr>
        <p:spPr bwMode="auto">
          <a:xfrm>
            <a:off x="4572000" y="1371600"/>
            <a:ext cx="838200" cy="8382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7" name="Oval 27"/>
          <p:cNvSpPr>
            <a:spLocks noChangeArrowheads="1"/>
          </p:cNvSpPr>
          <p:nvPr/>
        </p:nvSpPr>
        <p:spPr bwMode="auto">
          <a:xfrm>
            <a:off x="1676400" y="1981200"/>
            <a:ext cx="914400" cy="9144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8" name="Oval 28"/>
          <p:cNvSpPr>
            <a:spLocks noChangeArrowheads="1"/>
          </p:cNvSpPr>
          <p:nvPr/>
        </p:nvSpPr>
        <p:spPr bwMode="auto">
          <a:xfrm>
            <a:off x="3886200" y="1981200"/>
            <a:ext cx="762000" cy="762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9" name="Oval 29"/>
          <p:cNvSpPr>
            <a:spLocks noChangeArrowheads="1"/>
          </p:cNvSpPr>
          <p:nvPr/>
        </p:nvSpPr>
        <p:spPr bwMode="auto">
          <a:xfrm>
            <a:off x="4648200" y="2057400"/>
            <a:ext cx="762000" cy="762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" name="Rectangle 30"/>
          <p:cNvSpPr>
            <a:spLocks noChangeArrowheads="1"/>
          </p:cNvSpPr>
          <p:nvPr/>
        </p:nvSpPr>
        <p:spPr bwMode="auto">
          <a:xfrm>
            <a:off x="0" y="2743200"/>
            <a:ext cx="5562600" cy="7620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" name="Rectangle 31"/>
          <p:cNvSpPr>
            <a:spLocks noChangeArrowheads="1"/>
          </p:cNvSpPr>
          <p:nvPr/>
        </p:nvSpPr>
        <p:spPr bwMode="auto">
          <a:xfrm>
            <a:off x="609600" y="4191000"/>
            <a:ext cx="1752600" cy="914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2" name="Rectangle 32"/>
          <p:cNvSpPr>
            <a:spLocks noChangeArrowheads="1"/>
          </p:cNvSpPr>
          <p:nvPr/>
        </p:nvSpPr>
        <p:spPr bwMode="auto">
          <a:xfrm>
            <a:off x="838200" y="4876800"/>
            <a:ext cx="1752600" cy="914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3" name="Oval 33"/>
          <p:cNvSpPr>
            <a:spLocks noChangeArrowheads="1"/>
          </p:cNvSpPr>
          <p:nvPr/>
        </p:nvSpPr>
        <p:spPr bwMode="auto">
          <a:xfrm>
            <a:off x="5334000" y="5334000"/>
            <a:ext cx="609600" cy="6096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4" name="Oval 34"/>
          <p:cNvSpPr>
            <a:spLocks noChangeArrowheads="1"/>
          </p:cNvSpPr>
          <p:nvPr/>
        </p:nvSpPr>
        <p:spPr bwMode="auto">
          <a:xfrm>
            <a:off x="4038600" y="5867400"/>
            <a:ext cx="609600" cy="6096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5" name="Oval 35"/>
          <p:cNvSpPr>
            <a:spLocks noChangeArrowheads="1"/>
          </p:cNvSpPr>
          <p:nvPr/>
        </p:nvSpPr>
        <p:spPr bwMode="auto">
          <a:xfrm>
            <a:off x="5334000" y="5791200"/>
            <a:ext cx="609600" cy="6096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6" name="Rectangle 36"/>
          <p:cNvSpPr>
            <a:spLocks noChangeArrowheads="1"/>
          </p:cNvSpPr>
          <p:nvPr/>
        </p:nvSpPr>
        <p:spPr bwMode="auto">
          <a:xfrm>
            <a:off x="5105400" y="838200"/>
            <a:ext cx="1981200" cy="54864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470000" fill="hold"/>
                                        <p:tgtEl>
                                          <p:spTgt spid="5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1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2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3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4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5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6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7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8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9" nodeType="withEffect"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0" nodeType="with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1" nodeType="withEffect"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2" nodeType="withEffect"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3" nodeType="withEffect"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4" nodeType="withEffect"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15" nodeType="withEffect"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6" nodeType="with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17" nodeType="withEffect"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8" nodeType="withEffect"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19" nodeType="withEffect"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20" nodeType="withEffect"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21" nodeType="withEffect"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22" nodeType="withEffect"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23" nodeType="withEffect"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24" nodeType="withEffect"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25" nodeType="withEffect"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26" nodeType="withEffect"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27" nodeType="withEffect"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8" nodeType="withEffect"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29" nodeType="withEffect"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30" nodeType="withEffect"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31" nodeType="withEffect"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2" nodeType="withEffect"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33" nodeType="withEffect"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4" nodeType="withEffect"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35" nodeType="withEffect"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6" nodeType="withEffect"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37" nodeType="withEffect"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8" nodeType="withEffect"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7"/>
                </p:tgtEl>
              </p:cMediaNode>
            </p:audio>
          </p:childTnLst>
        </p:cTn>
      </p:par>
    </p:tnLst>
    <p:bldLst>
      <p:bldP spid="5126" grpId="0"/>
      <p:bldP spid="5138" grpId="1"/>
      <p:bldP spid="5138" grpId="2"/>
      <p:bldP spid="5139" grpId="3"/>
      <p:bldP spid="5139" grpId="4"/>
      <p:bldP spid="5140" grpId="5"/>
      <p:bldP spid="5140" grpId="6"/>
      <p:bldP spid="5141" grpId="7"/>
      <p:bldP spid="5141" grpId="8"/>
      <p:bldP spid="5142" grpId="9"/>
      <p:bldP spid="5142" grpId="10"/>
      <p:bldP spid="5143" grpId="11"/>
      <p:bldP spid="5143" grpId="12"/>
      <p:bldP spid="5144" grpId="13"/>
      <p:bldP spid="5144" grpId="14"/>
      <p:bldP spid="5145" grpId="15"/>
      <p:bldP spid="5145" grpId="16"/>
      <p:bldP spid="5146" grpId="17"/>
      <p:bldP spid="5146" grpId="18"/>
      <p:bldP spid="5147" grpId="19"/>
      <p:bldP spid="5147" grpId="20"/>
      <p:bldP spid="5148" grpId="21"/>
      <p:bldP spid="5148" grpId="22"/>
      <p:bldP spid="5149" grpId="23"/>
      <p:bldP spid="5149" grpId="24"/>
      <p:bldP spid="5150" grpId="25"/>
      <p:bldP spid="5150" grpId="26"/>
      <p:bldP spid="5151" grpId="27"/>
      <p:bldP spid="5151" grpId="28"/>
      <p:bldP spid="5152" grpId="29"/>
      <p:bldP spid="5152" grpId="30"/>
      <p:bldP spid="5153" grpId="31"/>
      <p:bldP spid="5153" grpId="32"/>
      <p:bldP spid="5154" grpId="33"/>
      <p:bldP spid="5154" grpId="34"/>
      <p:bldP spid="5155" grpId="35"/>
      <p:bldP spid="5155" grpId="36"/>
      <p:bldP spid="5156" grpId="37"/>
      <p:bldP spid="5156" grpId="38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95400" y="685800"/>
            <a:ext cx="447833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soft-st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3600" y="1371600"/>
            <a:ext cx="19812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286000" y="152400"/>
            <a:ext cx="4689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/>
              <a:t>Reading Electrical Schematics 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812925" y="1531938"/>
            <a:ext cx="241300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b="1"/>
              <a:t>5</a:t>
            </a:r>
          </a:p>
        </p:txBody>
      </p:sp>
      <p:sp>
        <p:nvSpPr>
          <p:cNvPr id="6150" name="Oval 6"/>
          <p:cNvSpPr>
            <a:spLocks noChangeArrowheads="1"/>
          </p:cNvSpPr>
          <p:nvPr/>
        </p:nvSpPr>
        <p:spPr bwMode="auto">
          <a:xfrm>
            <a:off x="2743200" y="1371600"/>
            <a:ext cx="457200" cy="5334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Oval 7"/>
          <p:cNvSpPr>
            <a:spLocks noChangeArrowheads="1"/>
          </p:cNvSpPr>
          <p:nvPr/>
        </p:nvSpPr>
        <p:spPr bwMode="auto">
          <a:xfrm>
            <a:off x="2743200" y="1828800"/>
            <a:ext cx="457200" cy="5334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3962400" y="1066800"/>
            <a:ext cx="1905000" cy="1143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3886200" y="1981200"/>
            <a:ext cx="1981200" cy="7620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3962400" y="2590800"/>
            <a:ext cx="914400" cy="53340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155" name="slid1192.WAV">
            <a:hlinkClick action="ppaction://media"/>
          </p:cNvPr>
          <p:cNvPicPr>
            <a:picLocks noRot="1" noChangeAspect="1" noChangeArrowheads="1"/>
          </p:cNvPicPr>
          <p:nvPr>
            <a:wavAudioFile r:embed="rId6"/>
            <p:extLst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29600" y="45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61000" fill="hold"/>
                                        <p:tgtEl>
                                          <p:spTgt spid="61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2" nodeType="withEffect"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3" nodeType="withEffect"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8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9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4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5" nodeType="withEffect"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7" nodeType="with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5"/>
                </p:tgtEl>
              </p:cMediaNode>
            </p:audio>
          </p:childTnLst>
        </p:cTn>
      </p:par>
    </p:tnLst>
    <p:bldLst>
      <p:bldP spid="6150" grpId="0"/>
      <p:bldP spid="6150" grpId="1"/>
      <p:bldP spid="6151" grpId="2"/>
      <p:bldP spid="6151" grpId="3"/>
      <p:bldP spid="6152" grpId="4"/>
      <p:bldP spid="6152" grpId="5"/>
      <p:bldP spid="6153" grpId="6"/>
      <p:bldP spid="6153" grpId="7"/>
      <p:bldP spid="6154" grpId="8"/>
      <p:bldP spid="6154" grpId="9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304800"/>
            <a:ext cx="5410200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6172200" y="4038600"/>
            <a:ext cx="914400" cy="914400"/>
          </a:xfrm>
          <a:prstGeom prst="ellipse">
            <a:avLst/>
          </a:prstGeom>
          <a:solidFill>
            <a:srgbClr val="C0C0C0"/>
          </a:solidFill>
          <a:ln w="38100" algn="ctr">
            <a:solidFill>
              <a:srgbClr val="80808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2" name="Oval 4"/>
          <p:cNvSpPr>
            <a:spLocks noChangeArrowheads="1"/>
          </p:cNvSpPr>
          <p:nvPr/>
        </p:nvSpPr>
        <p:spPr bwMode="auto">
          <a:xfrm>
            <a:off x="6172200" y="5105400"/>
            <a:ext cx="914400" cy="914400"/>
          </a:xfrm>
          <a:prstGeom prst="ellipse">
            <a:avLst/>
          </a:prstGeom>
          <a:solidFill>
            <a:srgbClr val="C0C0C0"/>
          </a:solidFill>
          <a:ln w="38100" algn="ctr">
            <a:solidFill>
              <a:srgbClr val="808080"/>
            </a:solidFill>
            <a:prstDash val="dash"/>
            <a:rou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3" name="Line 5"/>
          <p:cNvSpPr>
            <a:spLocks noChangeShapeType="1"/>
          </p:cNvSpPr>
          <p:nvPr/>
        </p:nvSpPr>
        <p:spPr bwMode="auto">
          <a:xfrm>
            <a:off x="7239000" y="5029200"/>
            <a:ext cx="2438400" cy="0"/>
          </a:xfrm>
          <a:prstGeom prst="line">
            <a:avLst/>
          </a:prstGeom>
          <a:noFill/>
          <a:ln w="127000">
            <a:solidFill>
              <a:srgbClr val="FFCC99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74" name="Picture 6" descr="horn-finish-roll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5791200"/>
            <a:ext cx="808038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timer-finish-roll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4572000"/>
            <a:ext cx="406400" cy="112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photo-ey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1513" flipV="1">
            <a:off x="609600" y="5181600"/>
            <a:ext cx="762000" cy="236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photo-eye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6096000"/>
            <a:ext cx="871538" cy="27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8" name="AutoShape 10"/>
          <p:cNvSpPr>
            <a:spLocks noChangeArrowheads="1"/>
          </p:cNvSpPr>
          <p:nvPr/>
        </p:nvSpPr>
        <p:spPr bwMode="auto">
          <a:xfrm rot="10800000">
            <a:off x="5486400" y="3657600"/>
            <a:ext cx="2362200" cy="2743200"/>
          </a:xfrm>
          <a:custGeom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noFill/>
          <a:ln w="76200" algn="ctr">
            <a:solidFill>
              <a:srgbClr val="0000FF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9" name="AutoShape 11"/>
          <p:cNvSpPr>
            <a:spLocks noChangeArrowheads="1"/>
          </p:cNvSpPr>
          <p:nvPr/>
        </p:nvSpPr>
        <p:spPr bwMode="auto">
          <a:xfrm rot="-2229555">
            <a:off x="3962400" y="5943600"/>
            <a:ext cx="609600" cy="533400"/>
          </a:xfrm>
          <a:prstGeom prst="lightningBol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80" name="AutoShape 12"/>
          <p:cNvSpPr>
            <a:spLocks noChangeArrowheads="1"/>
          </p:cNvSpPr>
          <p:nvPr/>
        </p:nvSpPr>
        <p:spPr bwMode="auto">
          <a:xfrm rot="8916058">
            <a:off x="2209800" y="6019800"/>
            <a:ext cx="762000" cy="381000"/>
          </a:xfrm>
          <a:prstGeom prst="lightningBolt">
            <a:avLst/>
          </a:prstGeom>
          <a:noFill/>
          <a:ln w="38100" algn="ctr">
            <a:solidFill>
              <a:srgbClr val="FF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24243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181" name="slid1192.WAV">
            <a:hlinkClick action="ppaction://media"/>
          </p:cNvPr>
          <p:cNvPicPr>
            <a:picLocks noRot="1" noChangeAspect="1" noChangeArrowheads="1"/>
          </p:cNvPicPr>
          <p:nvPr>
            <a:wavAudioFile r:embed="rId9"/>
            <p:extLst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400" y="533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pb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733800"/>
            <a:ext cx="384175" cy="62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3" name="Picture 15" descr="hand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962400"/>
            <a:ext cx="1219200" cy="91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ELPH1207.wav">
            <a:hlinkClick action="ppaction://media"/>
          </p:cNvPr>
          <p:cNvPicPr>
            <a:picLocks noRot="1" noChangeAspect="1" noChangeArrowheads="1"/>
          </p:cNvPicPr>
          <p:nvPr>
            <a:wavAudioFile r:embed="rId12"/>
            <p:extLst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8600" y="1219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7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0" nodeType="withEffect"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2" nodeType="withEffect">
                                  <p:childTnLst>
                                    <p:animMotion origin="layout" path="M 3.33333E-06 -4.44444E-06 L -0.25 -4.44444E-06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3" nodeType="withEffect"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3000" fill="hold" grpId="4" nodeType="withEffect"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17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6" nodeType="with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3000" fill="hold" grpId="7" nodeType="withEffect"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1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childTnLst>
                                    <p:cmd type="call" cmd="playFrom(0.0)">
                                      <p:cBhvr>
                                        <p:cTn id="29" dur="3992" fill="hold"/>
                                        <p:tgtEl>
                                          <p:spTgt spid="7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5" nodeType="withEffect"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8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1"/>
                </p:tgtEl>
              </p:cMediaNode>
            </p:audio>
            <p:audio>
              <p:cMediaNode showWhenStopped="0">
                <p:cTn id="3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84"/>
                </p:tgtEl>
              </p:cMediaNode>
            </p:audio>
          </p:childTnLst>
        </p:cTn>
      </p:par>
    </p:tnLst>
    <p:bldLst>
      <p:bldP spid="7171" grpId="0"/>
      <p:bldP spid="7172" grpId="1"/>
      <p:bldP spid="7173" grpId="2"/>
      <p:bldP spid="7179" grpId="3"/>
      <p:bldP spid="7179" grpId="4"/>
      <p:bldP spid="7179" grpId="5"/>
      <p:bldP spid="7180" grpId="6"/>
      <p:bldP spid="7180" grpId="7"/>
      <p:bldP spid="7180" grpId="8"/>
    </p:bld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1.25"/>
  <p:tag name="AS_TITLE" val="Aspose.Slides for .NET 2.0"/>
  <p:tag name="AS_VERSION" val="17.1"/>
</p:tagLst>
</file>

<file path=ppt/theme/theme1.xml><?xml version="1.0" encoding="utf-8"?>
<a:theme xmlns:r="http://schemas.openxmlformats.org/officeDocument/2006/relationships"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r="http://schemas.openxmlformats.org/officeDocument/2006/relationships"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3.xml><?xml version="1.0" encoding="utf-8"?>
<a:theme xmlns:r="http://schemas.openxmlformats.org/officeDocument/2006/relationships"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>MiTek Industries, Inc.</Company>
  <PresentationFormat>On-screen Show (4:3)</PresentationFormat>
  <Paragraphs>23</Paragraphs>
  <Slides>5</Slides>
  <Notes>4</Notes>
  <TotalTime>154</TotalTime>
  <HiddenSlides>0</HiddenSlides>
  <MMClips>5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baseType="lpstr" size="6">
      <vt:lpstr>Default Design</vt:lpstr>
      <vt:lpstr>Reading Electrical Schematics</vt:lpstr>
      <vt:lpstr>Slide 2</vt:lpstr>
      <vt:lpstr>Slide 3</vt:lpstr>
      <vt:lpstr>Slide 4</vt:lpstr>
      <vt:lpstr>Slide 5</vt:lpstr>
    </vt:vector>
  </TitlesOfParts>
  <LinksUpToDate>0</LinksUpToDate>
  <SharedDoc>0</SharedDoc>
  <HyperlinksChanged>0</HyperlinksChanged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Slide 1</dc:title>
  <cp:revision>13</cp:revision>
  <dcterms:created xsi:type="dcterms:W3CDTF">2007-11-14T13:03:48Z</dcterms:created>
  <dcterms:modified xsi:type="dcterms:W3CDTF">2017-02-20T18:53:07Z</dcterms:modified>
</cp:coreProperties>
</file>